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1074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869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Year 9 AI Assessment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LEARNING OBJECTIVES</a:t>
            </a:r>
          </a:p>
          <a:p>
            <a:endParaRPr/>
          </a:p>
          <a:p>
            <a:r>
              <a:t>Share these objectives with students at the start of the lesson. Consider:</a:t>
            </a:r>
          </a:p>
          <a:p>
            <a:r>
              <a:t>- Displaying on board throughout lesson</a:t>
            </a:r>
          </a:p>
          <a:p>
            <a:r>
              <a:t>- Returning to objectives during plenary</a:t>
            </a:r>
          </a:p>
          <a:p>
            <a:r>
              <a:t>- Students self-assess against objectives at end</a:t>
            </a:r>
          </a:p>
          <a:p>
            <a:endParaRPr/>
          </a:p>
          <a:p>
            <a:r>
              <a:t>These objectives align with:</a:t>
            </a:r>
          </a:p>
          <a:p>
            <a:r>
              <a:t>- UNESCO AI Competency Framework</a:t>
            </a:r>
          </a:p>
          <a:p>
            <a:r>
              <a:t>- DfE guidance on AI in education</a:t>
            </a:r>
          </a:p>
          <a:p>
            <a:r>
              <a:t>- Ofsted expectations for AI understanding</a:t>
            </a:r>
          </a:p>
          <a:p>
            <a:endParaRPr/>
          </a:p>
          <a:p>
            <a:r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PRIOR KNOWLEDGE CHECK</a:t>
            </a:r>
          </a:p>
          <a:p>
            <a:endParaRPr/>
          </a:p>
          <a:p>
            <a:r>
              <a:t>RETRIEVAL PRACTICE:</a:t>
            </a:r>
          </a:p>
          <a:p>
            <a:r>
              <a:t>Use think-pair-share: 30 sec individual, 1 min pairs, 2 mins class share</a:t>
            </a:r>
          </a:p>
          <a:p>
            <a:endParaRPr/>
          </a:p>
          <a:p>
            <a:r>
              <a:t>PURPOSE: Activate prior knowledge, check retention, prepare for new learning</a:t>
            </a:r>
          </a:p>
          <a:p>
            <a:endParaRPr/>
          </a:p>
          <a:p>
            <a:r>
              <a:t>IF STUDENTS STRUGGLE: Briefly recap key concepts before proceeding</a:t>
            </a:r>
          </a:p>
          <a:p>
            <a:endParaRPr/>
          </a:p>
          <a:p>
            <a:r>
              <a:t>CONNECTION: Links previous learning to today's lesson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Assessment Instructions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Self-Assessment and Marking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Corrections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Improvement Planning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PLENARY</a:t>
            </a:r>
          </a:p>
          <a:p>
            <a:endParaRPr/>
          </a:p>
          <a:p>
            <a:r>
              <a:t>PURPOSE: Consolidate learning, check understanding, link to next lesson</a:t>
            </a:r>
          </a:p>
          <a:p>
            <a:endParaRPr/>
          </a:p>
          <a:p>
            <a:r>
              <a:t>EXIT TICKET:</a:t>
            </a:r>
          </a:p>
          <a:p>
            <a:r>
              <a:t>- Quick individual response</a:t>
            </a:r>
          </a:p>
          <a:p>
            <a:r>
              <a:t>- Collect as students leave OR verbal sharing</a:t>
            </a:r>
          </a:p>
          <a:p>
            <a:r>
              <a:t>- Use to plan next lesson/interventions</a:t>
            </a:r>
          </a:p>
          <a:p>
            <a:endParaRPr/>
          </a:p>
          <a:p>
            <a:r>
              <a:t>REFLECTION: Return to learning objectives - did we achieve them?</a:t>
            </a:r>
          </a:p>
          <a:p>
            <a:endParaRPr/>
          </a:p>
          <a:p>
            <a:r>
              <a:t>NEXT LESSON: Preview what's coming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REFERENCES</a:t>
            </a:r>
          </a:p>
          <a:p>
            <a:endParaRPr/>
          </a:p>
          <a:p>
            <a:r>
              <a:t>CITATION GUIDANCE:</a:t>
            </a:r>
          </a:p>
          <a:p>
            <a:r>
              <a:t>These references show curriculum alignment with:</a:t>
            </a:r>
          </a:p>
          <a:p>
            <a:r>
              <a:t>- DfE guidance (government policy)</a:t>
            </a:r>
          </a:p>
          <a:p>
            <a:r>
              <a:t>- UNESCO framework (international standards)</a:t>
            </a:r>
          </a:p>
          <a:p>
            <a:r>
              <a:t>- Ofsted expectations (inspection criteria)</a:t>
            </a:r>
          </a:p>
          <a:p>
            <a:endParaRPr/>
          </a:p>
          <a:p>
            <a:r>
              <a:t>FOR STUDENTS: These are authoritative sources they can reference in work</a:t>
            </a:r>
          </a:p>
          <a:p>
            <a:endParaRPr/>
          </a:p>
          <a:p>
            <a:r>
              <a:t>FOR SLT/OFSTED: Evidence of research-based, policy-aligned curriculum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6504DAB-2E18-1AC6-E69B-0B5307D1253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1766" y="1600201"/>
            <a:ext cx="846251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82EEF0B-566C-B982-BF82-AD22DC9F6B5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20450" y="5886450"/>
            <a:ext cx="9715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Year 9 AI Assessment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>
                <a:solidFill>
                  <a:schemeClr val="tx1"/>
                </a:solidFill>
              </a:rPr>
              <a:t>Year 9 Computer Science</a:t>
            </a:r>
          </a:p>
          <a:p>
            <a:r>
              <a:rPr dirty="0">
                <a:solidFill>
                  <a:schemeClr val="tx1"/>
                </a:solidFill>
              </a:rPr>
              <a:t>Lesson 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sz="2000" dirty="0"/>
              <a:t>Department for Education (2025). Generative AI in education.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sz="2000" dirty="0"/>
              <a:t>UNESCO (2024). AI competency framework.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sz="2000" dirty="0"/>
              <a:t>Assessment based on UNESCO Level 3 (Create) for Year 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b="1" dirty="0"/>
              <a:t>By the end of this lesson, you will be able to:</a:t>
            </a:r>
          </a:p>
          <a:p>
            <a:endParaRPr sz="2000" dirty="0"/>
          </a:p>
          <a:p>
            <a:endParaRPr sz="2000" dirty="0"/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Demonstrate understanding of KS3 AI journey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Self-assess creation and design skills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Reflect on AI literacy development across 3 years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b="1" dirty="0"/>
              <a:t>Final Retrieval:</a:t>
            </a:r>
          </a:p>
          <a:p>
            <a:endParaRPr sz="2000" dirty="0"/>
          </a:p>
          <a:p>
            <a:r>
              <a:rPr sz="2000" dirty="0"/>
              <a:t>What makes quality training data?</a:t>
            </a:r>
          </a:p>
          <a:p>
            <a:r>
              <a:rPr sz="2000" dirty="0"/>
              <a:t>What are the steps to build AI model?</a:t>
            </a:r>
          </a:p>
          <a:p>
            <a:r>
              <a:rPr sz="2000" dirty="0"/>
              <a:t>What does AI for Good mean?</a:t>
            </a:r>
          </a:p>
          <a:p>
            <a:r>
              <a:rPr sz="2000" dirty="0"/>
              <a:t>Name one ethical principle for AI design</a:t>
            </a:r>
          </a:p>
          <a:p>
            <a:r>
              <a:rPr sz="2000" dirty="0"/>
              <a:t>What skills will you need for AI future?</a:t>
            </a:r>
          </a:p>
          <a:p>
            <a:endParaRPr sz="2000" dirty="0"/>
          </a:p>
          <a:p>
            <a:r>
              <a:rPr sz="2000" b="1" dirty="0"/>
              <a:t>Today: </a:t>
            </a:r>
            <a:r>
              <a:rPr sz="2000" dirty="0"/>
              <a:t>Test → Mark → Correct → Improve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Assessment Instructions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dirty="0"/>
              <a:t>20 multiple choice questions</a:t>
            </a:r>
          </a:p>
          <a:p>
            <a:endParaRPr sz="2000" dirty="0"/>
          </a:p>
          <a:p>
            <a:r>
              <a:rPr sz="2000" dirty="0"/>
              <a:t>Write A, B, C, or D</a:t>
            </a:r>
          </a:p>
          <a:p>
            <a:endParaRPr sz="2000" dirty="0"/>
          </a:p>
          <a:p>
            <a:r>
              <a:rPr sz="2000" dirty="0"/>
              <a:t>Work independently</a:t>
            </a:r>
          </a:p>
          <a:p>
            <a:endParaRPr sz="2000" dirty="0"/>
          </a:p>
          <a:p>
            <a:r>
              <a:rPr sz="2000" dirty="0"/>
              <a:t>You'll mark your own work</a:t>
            </a:r>
          </a:p>
          <a:p>
            <a:endParaRPr sz="2000" dirty="0"/>
          </a:p>
          <a:p>
            <a:r>
              <a:rPr sz="2000" dirty="0"/>
              <a:t>Helps YOU see what you understand</a:t>
            </a:r>
          </a:p>
          <a:p>
            <a:endParaRPr sz="2000" dirty="0"/>
          </a:p>
          <a:p>
            <a:r>
              <a:rPr sz="2000" dirty="0"/>
              <a:t>25 minutes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Self-Assessment and Marking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2000" dirty="0"/>
              <a:t>Mark Your Work (5 mins)</a:t>
            </a:r>
          </a:p>
          <a:p>
            <a:r>
              <a:rPr sz="2000" dirty="0"/>
              <a:t>Tick/cross</a:t>
            </a:r>
          </a:p>
          <a:p>
            <a:r>
              <a:rPr sz="2000" dirty="0"/>
              <a:t>Count score /20</a:t>
            </a:r>
          </a:p>
          <a:p>
            <a:r>
              <a:rPr sz="2000" dirty="0"/>
              <a:t>Calculate percentage</a:t>
            </a:r>
          </a:p>
          <a:p>
            <a:r>
              <a:rPr sz="2000" dirty="0"/>
              <a:t>Be honest</a:t>
            </a:r>
          </a:p>
          <a:p>
            <a:endParaRPr sz="2000" dirty="0"/>
          </a:p>
          <a:p>
            <a:r>
              <a:rPr sz="2000" dirty="0"/>
              <a:t>Understanding Results (5 mins)</a:t>
            </a:r>
          </a:p>
          <a:p>
            <a:r>
              <a:rPr sz="2000" dirty="0"/>
              <a:t>Performance level</a:t>
            </a:r>
          </a:p>
          <a:p>
            <a:r>
              <a:rPr sz="2000" dirty="0"/>
              <a:t>Section analysis</a:t>
            </a:r>
          </a:p>
          <a:p>
            <a:r>
              <a:rPr sz="2000" dirty="0"/>
              <a:t>RAG rating</a:t>
            </a:r>
          </a:p>
          <a:p>
            <a:endParaRPr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Corrections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2000" b="1" dirty="0"/>
              <a:t>For EACH wrong answer:</a:t>
            </a:r>
          </a:p>
          <a:p>
            <a:endParaRPr sz="2000" dirty="0"/>
          </a:p>
          <a:p>
            <a:r>
              <a:rPr sz="2000" dirty="0"/>
              <a:t>Question Number</a:t>
            </a:r>
          </a:p>
          <a:p>
            <a:r>
              <a:rPr sz="2000" dirty="0"/>
              <a:t>Correct answer</a:t>
            </a:r>
          </a:p>
          <a:p>
            <a:r>
              <a:rPr sz="2000" dirty="0"/>
              <a:t>Your wrong answer</a:t>
            </a:r>
          </a:p>
          <a:p>
            <a:r>
              <a:rPr sz="2000" dirty="0"/>
              <a:t>Why you got it wrong</a:t>
            </a:r>
          </a:p>
          <a:p>
            <a:r>
              <a:rPr sz="2000" dirty="0"/>
              <a:t>Correct information</a:t>
            </a:r>
          </a:p>
          <a:p>
            <a:r>
              <a:rPr sz="2000" dirty="0"/>
              <a:t>How to remember</a:t>
            </a:r>
          </a:p>
          <a:p>
            <a:endParaRPr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Improvement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2000" b="1" dirty="0"/>
              <a:t>Personal Learning Plan:</a:t>
            </a:r>
          </a:p>
          <a:p>
            <a:endParaRPr sz="2000" dirty="0"/>
          </a:p>
          <a:p>
            <a:r>
              <a:rPr sz="2000" dirty="0"/>
              <a:t>1. My strongest topic</a:t>
            </a:r>
          </a:p>
          <a:p>
            <a:r>
              <a:rPr sz="2000" dirty="0"/>
              <a:t>2. My weakest topic</a:t>
            </a:r>
          </a:p>
          <a:p>
            <a:r>
              <a:rPr sz="2000" dirty="0"/>
              <a:t>3. To improve, I will</a:t>
            </a:r>
          </a:p>
          <a:p>
            <a:r>
              <a:rPr sz="2000" dirty="0"/>
              <a:t>4. One thing I found interesting</a:t>
            </a:r>
          </a:p>
          <a:p>
            <a:r>
              <a:rPr sz="2000" dirty="0"/>
              <a:t>5. One question I still have</a:t>
            </a:r>
          </a:p>
          <a:p>
            <a:endParaRPr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Plenary - Celebrating Your Journey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4743" y="1610700"/>
            <a:ext cx="8462513" cy="4525963"/>
          </a:xfrm>
        </p:spPr>
        <p:txBody>
          <a:bodyPr>
            <a:noAutofit/>
          </a:bodyPr>
          <a:lstStyle/>
          <a:p>
            <a:r>
              <a:rPr sz="2000" b="1" dirty="0"/>
              <a:t>Your KS3 AI Journey:</a:t>
            </a:r>
            <a:endParaRPr lang="en-US" sz="2000" b="1" dirty="0"/>
          </a:p>
          <a:p>
            <a:endParaRPr sz="2000" dirty="0"/>
          </a:p>
          <a:p>
            <a:r>
              <a:rPr sz="2000" b="1" dirty="0"/>
              <a:t>Year 9:</a:t>
            </a:r>
          </a:p>
          <a:p>
            <a:r>
              <a:rPr sz="2000" dirty="0"/>
              <a:t>Building AI, problem scoping, system design, citizenship</a:t>
            </a:r>
          </a:p>
          <a:p>
            <a:endParaRPr sz="2000" dirty="0"/>
          </a:p>
          <a:p>
            <a:r>
              <a:rPr sz="2000" b="1" dirty="0"/>
              <a:t>You Are Now:</a:t>
            </a:r>
          </a:p>
          <a:p>
            <a:r>
              <a:rPr sz="2000" dirty="0"/>
              <a:t>AI-literate citizens</a:t>
            </a:r>
          </a:p>
          <a:p>
            <a:r>
              <a:rPr sz="2000" dirty="0"/>
              <a:t>Critical thinkers about AI</a:t>
            </a:r>
          </a:p>
          <a:p>
            <a:r>
              <a:rPr sz="2000" dirty="0"/>
              <a:t>Capable of building simple AI</a:t>
            </a:r>
          </a:p>
          <a:p>
            <a:r>
              <a:rPr sz="2000" dirty="0"/>
              <a:t>Ethically aware</a:t>
            </a:r>
          </a:p>
          <a:p>
            <a:r>
              <a:rPr sz="2000" dirty="0"/>
              <a:t>Ready for AI future</a:t>
            </a:r>
          </a:p>
          <a:p>
            <a:endParaRPr sz="2000" dirty="0"/>
          </a:p>
          <a:p>
            <a:r>
              <a:rPr sz="2000" b="1" dirty="0"/>
              <a:t>Congratulations!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6F896-50D7-6AA1-0CD0-B48568D68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Homework due 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530479-20F2-CDD6-8707-075EA609BA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/>
              <a:t>Future Vision Essay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How will I use AI responsibly in my future?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Reflect on:</a:t>
            </a:r>
          </a:p>
          <a:p>
            <a:pPr marL="0" indent="0">
              <a:buNone/>
            </a:pPr>
            <a:r>
              <a:rPr lang="en-US" dirty="0"/>
              <a:t>AI competencies developed</a:t>
            </a:r>
          </a:p>
          <a:p>
            <a:pPr marL="0" indent="0">
              <a:buNone/>
            </a:pPr>
            <a:r>
              <a:rPr lang="en-US" dirty="0"/>
              <a:t>How you'll use AI as students, workers, citizens</a:t>
            </a:r>
          </a:p>
          <a:p>
            <a:pPr marL="0" indent="0">
              <a:buNone/>
            </a:pPr>
            <a:r>
              <a:rPr lang="en-US" dirty="0"/>
              <a:t>Concerns you have</a:t>
            </a:r>
          </a:p>
          <a:p>
            <a:pPr marL="0" indent="0">
              <a:buNone/>
            </a:pPr>
            <a:r>
              <a:rPr lang="en-US" dirty="0"/>
              <a:t>Your role in AI's future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400 words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Due: </a:t>
            </a:r>
            <a:r>
              <a:rPr lang="en-US" dirty="0"/>
              <a:t>Next lesson (assessment)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7584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774</Words>
  <Application>Microsoft Office PowerPoint</Application>
  <PresentationFormat>Widescreen</PresentationFormat>
  <Paragraphs>185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Year 9 AI Assessment</vt:lpstr>
      <vt:lpstr>Learning Objectives</vt:lpstr>
      <vt:lpstr>Prior Knowledge Check</vt:lpstr>
      <vt:lpstr>Assessment Instructions</vt:lpstr>
      <vt:lpstr>Self-Assessment and Marking</vt:lpstr>
      <vt:lpstr>Corrections</vt:lpstr>
      <vt:lpstr>Improvement Planning</vt:lpstr>
      <vt:lpstr>Plenary - Celebrating Your Journey</vt:lpstr>
      <vt:lpstr>Homework due today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3</cp:revision>
  <dcterms:created xsi:type="dcterms:W3CDTF">2013-01-27T09:14:16Z</dcterms:created>
  <dcterms:modified xsi:type="dcterms:W3CDTF">2026-01-01T01:34:59Z</dcterms:modified>
  <cp:category/>
</cp:coreProperties>
</file>